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A032F-DB9D-49C1-83D9-4DEA8C3C68D0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980803-F871-4C03-918F-984674B59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291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980803-F871-4C03-918F-984674B59A1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668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16869-8910-62F6-78E1-B4B080FA8A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72A555-0F91-030E-04CF-52352BA8AD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D6A3B-8590-C912-0C2E-2EF95DD36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A19BD-ABD9-46A8-73DC-902BD010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8E537-3B9E-3BBD-EBBA-3639B55A5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1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8FB54-D536-D612-9B2F-48DCDE382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208E8C-9DF1-DFF2-8837-FC8CFF8C41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59450-5977-6A26-F184-9DAE64AB1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7327C-5E50-5949-F4A5-6A0A32099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EF558-6DC8-D7AB-5076-A07D4EDEA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26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380481-7AA4-86B1-8275-2CF0AAE707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BE487A-288B-3280-FE29-4A3AB3E0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0CAC5-7E48-C643-7A07-7D157EFFF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237A9-A7AC-A8A3-F843-1B83040CC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F7651-D972-0860-B96B-06BD2C875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495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BC844-A766-D049-6E59-CEC321CD3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5290E-197F-D948-D0DD-6B9D2835C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5CD45-34E2-35B5-245B-8389C69AC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80AF7-551C-2D87-E12C-80774F904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2EF1E-265E-BE65-9928-71E3A0307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76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C59AB-C21D-9ECB-9C0E-C6DA128D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E2D8D-D0B5-B824-E41D-A7B3E9C1C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A790D-700D-F9D6-8314-501CCFBC9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E9862-AD8B-BDAD-8234-64CD68C60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F1597-897C-B51C-A8F8-CC190453A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740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9C6DD-B752-4C43-0F62-B461D8E85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01C9D-1A31-1635-714E-ADD6A23BC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593DD8-4EFE-DBB0-7A18-FA2A9BCF5E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ED8678-DB80-5AB2-861B-FCFD2C967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73F2C-05C2-52BE-C531-2D6FA180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E4AEB-3E7D-518C-E04F-5705120C6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73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72F19-6B25-98F0-AEDD-E95A564BA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FB4FB-B016-C0C8-B90E-79B521117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1C1816-5435-5970-B4B7-8E533A3DE2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A4AED0-B9EB-F8E4-5459-F1B172DADE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740860-36B7-9332-2587-BAFD462ADE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9B6BD9-6E92-FC92-5893-998A56920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EAF94C-5B4A-F1C4-3E23-4B038ED95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69CE93-2F79-BD7A-A566-88F810AE7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78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ACC45-7048-E8A8-3271-E17D3226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01BD1-53D6-16FB-B83F-7E41A850A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E99AB-1588-73EA-8448-9837D0609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18A024-EDBF-76A5-BC46-B92EC0386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870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E1FAC7-825A-7DEA-2722-958E19BD1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5B865A-B023-2300-8D85-D60C9FA69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CF54E0-6DD1-E94B-AFDB-52058C5A2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7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C5548-8D02-12F9-B625-FD26F249D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BB2DE-844C-B1A2-55B0-064DA4D6A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5D4BF-E0AA-D1A5-A8A9-BCBAD0C0A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D877B-E604-4A97-24A4-85FF552AD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6E46A-A8F6-A09B-128E-56D1F4323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10617-71CD-9BBE-AB7C-12C0C81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150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E713E-1FA3-7A3B-1C54-B4ACF69D9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819241-732B-D9FA-1ED6-EF36BF229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049F9D-42C1-087F-500C-2981797924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66E838-9547-9089-1A0D-0B58B7A06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41C93-BE23-E76E-9941-4AB1C4392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A53F7-0902-5EF7-4FBB-B63347CDF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944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A80A2B-9ED5-FF7F-4A67-029BA5C41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98021-E760-F04A-74E2-E6769B606E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E49CF-58F4-1670-F905-2112336F1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C0337-1463-45F5-A8A2-2E8290BA980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18A9E-AAB1-BD5B-389C-4C72F70CC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FECB6-37C8-DE51-501D-606442E366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207CA-579A-4D61-B859-6870126A4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3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C4AA3-ADEE-BF4C-7216-BD586F02BA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317523"/>
          </a:xfrm>
        </p:spPr>
        <p:txBody>
          <a:bodyPr/>
          <a:lstStyle/>
          <a:p>
            <a:pPr algn="l"/>
            <a:r>
              <a:rPr lang="en-US" b="1" dirty="0"/>
              <a:t>Many to Many Mapping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078138-48ED-26D2-484D-888BE023BF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42064"/>
            <a:ext cx="9144000" cy="1655762"/>
          </a:xfrm>
        </p:spPr>
        <p:txBody>
          <a:bodyPr/>
          <a:lstStyle/>
          <a:p>
            <a:pPr algn="l">
              <a:spcAft>
                <a:spcPts val="1200"/>
              </a:spcAft>
            </a:pPr>
            <a:r>
              <a:rPr lang="en-US" dirty="0"/>
              <a:t>We will take User and the Role entities to perform Many to Many mapping.</a:t>
            </a:r>
          </a:p>
          <a:p>
            <a:pPr algn="l">
              <a:spcAft>
                <a:spcPts val="1200"/>
              </a:spcAft>
            </a:pPr>
            <a:r>
              <a:rPr lang="en-US" dirty="0"/>
              <a:t>User has many roles and Role has many users.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DC4A89-081D-6BA1-FD8A-E7B2D60FF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789" y="3626366"/>
            <a:ext cx="8027489" cy="258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358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EC26-3216-5DED-78C8-67481F9CA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Join table to keep track of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39CC3-E0E5-7904-5175-BE920BDD9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Need to keep track of which User has which role and vice versa.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The many-to-many relationship is implemented using a third table called join table which contains foreign key for each table.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D87545-402C-EFAC-1524-0486969A8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599" y="3643870"/>
            <a:ext cx="6200356" cy="222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706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57958-4F00-F367-7A19-60ED94DFE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r>
              <a:rPr lang="en-US" sz="4000" b="1" dirty="0"/>
              <a:t>Many to Many Mapping – ER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8DF64-9588-1C3D-7DB8-E50BAE8D8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The many-to-many relationship is implemented using a third table called join table which contains foreign key for each table.</a:t>
            </a:r>
          </a:p>
        </p:txBody>
      </p:sp>
      <p:pic>
        <p:nvPicPr>
          <p:cNvPr id="7" name="Picture 6" descr="A computer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82E991B-8D61-0B6D-6870-4CF037B8E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54" y="2961529"/>
            <a:ext cx="10515595" cy="278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552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10197-BAF7-3931-88D7-7210C237E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JPA Annotations for Many to Many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D0904-2CB8-538B-6F68-140304623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@ManyToMany </a:t>
            </a:r>
            <a:r>
              <a:rPr lang="en-US" dirty="0"/>
              <a:t>JPA annotation is used to link the source entity with the target entity.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A many-to-many association always uses an intermediate join table to store the association that joins two entities. The join table is defined using </a:t>
            </a:r>
            <a:r>
              <a:rPr lang="en-US" dirty="0">
                <a:solidFill>
                  <a:srgbClr val="FF0000"/>
                </a:solidFill>
              </a:rPr>
              <a:t>@JoinTable </a:t>
            </a:r>
            <a:r>
              <a:rPr lang="en-US" dirty="0"/>
              <a:t>JPA annotation.</a:t>
            </a:r>
          </a:p>
        </p:txBody>
      </p:sp>
    </p:spTree>
    <p:extLst>
      <p:ext uri="{BB962C8B-B14F-4D97-AF65-F5344CB8AC3E}">
        <p14:creationId xmlns:p14="http://schemas.microsoft.com/office/powerpoint/2010/main" val="3908223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3A660-20B4-F25F-5143-837E053C6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en-US" b="1" dirty="0"/>
              <a:t>Many to Many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460EA-81A8-14C6-CD6D-18BCE611B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9651"/>
            <a:ext cx="10515600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b="1" dirty="0"/>
              <a:t>Unidirectional many to many association</a:t>
            </a:r>
          </a:p>
          <a:p>
            <a:pPr marL="514350" indent="-514350">
              <a:buAutoNum type="arabicPeriod"/>
            </a:pPr>
            <a:r>
              <a:rPr lang="en-US" b="1" dirty="0"/>
              <a:t>Bidirectional many to many association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In unidirectional mapping, we use @ManyToMany annotation on owning/source entity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bidirectional mapping, we use @ManyToMany annotation on both the entities (source and target </a:t>
            </a:r>
            <a:r>
              <a:rPr lang="en-US" dirty="0" err="1"/>
              <a:t>entites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05587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CCF9-27F0-7F96-A980-BB57EE16F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72648"/>
          </a:xfrm>
        </p:spPr>
        <p:txBody>
          <a:bodyPr/>
          <a:lstStyle/>
          <a:p>
            <a:r>
              <a:rPr lang="en-US" b="1" dirty="0"/>
              <a:t>Many to Many Unidirectional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C1470-D1C6-822C-917E-23B0F201C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2648"/>
            <a:ext cx="10515600" cy="5685351"/>
          </a:xfrm>
        </p:spPr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We will take User and the Role entities to perform Many to Many unidirectional mapping.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The many-to-many relationship is implemented using third table called </a:t>
            </a:r>
            <a:r>
              <a:rPr lang="en-US" dirty="0" err="1"/>
              <a:t>users_roles</a:t>
            </a:r>
            <a:r>
              <a:rPr lang="en-US" dirty="0"/>
              <a:t> which contains foreign key for users and roles table.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In unidirectional mapping, we use </a:t>
            </a:r>
            <a:r>
              <a:rPr lang="en-US" b="1" dirty="0"/>
              <a:t>@ManyToMany </a:t>
            </a:r>
            <a:r>
              <a:rPr lang="en-US" dirty="0"/>
              <a:t>annotation on source entity (User)</a:t>
            </a:r>
          </a:p>
        </p:txBody>
      </p:sp>
      <p:pic>
        <p:nvPicPr>
          <p:cNvPr id="4" name="Picture 3" descr="A computer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A668C776-9796-F4A0-3E5E-7D400FDC9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8427" y="4350874"/>
            <a:ext cx="8215146" cy="217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69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E38E20-DB79-1D9D-74D2-E0ECE0900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213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0C7E3-59FC-77BB-52A8-322AA4DDE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b="1" dirty="0"/>
              <a:t>Many to Many Bidirectional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FBDAC-7728-9B4E-8DF8-F5FD5C592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503590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bidirectional relationship mapping allows you to navigate the association in both directions.</a:t>
            </a:r>
          </a:p>
          <a:p>
            <a:pPr marL="0" indent="0">
              <a:buNone/>
            </a:pPr>
            <a:r>
              <a:rPr lang="en-US" dirty="0"/>
              <a:t>We continue using User and the Role entities to perform Many to Many bidirectional mapping.</a:t>
            </a:r>
          </a:p>
          <a:p>
            <a:pPr marL="0" indent="0">
              <a:buNone/>
            </a:pPr>
            <a:r>
              <a:rPr lang="en-US" dirty="0"/>
              <a:t>In bidirectional mapping, we use </a:t>
            </a:r>
            <a:r>
              <a:rPr lang="en-US" b="1" dirty="0"/>
              <a:t>@ManyToMany </a:t>
            </a:r>
            <a:r>
              <a:rPr lang="en-US" dirty="0"/>
              <a:t>annotation on both the entities.</a:t>
            </a:r>
          </a:p>
        </p:txBody>
      </p:sp>
      <p:pic>
        <p:nvPicPr>
          <p:cNvPr id="4" name="Picture 3" descr="A computer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990DA58-841C-9182-AF43-D52DC5A35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839" y="4026410"/>
            <a:ext cx="7932321" cy="210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575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4D02DE-E220-04D6-A40F-F6CC8FBD9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16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305</Words>
  <Application>Microsoft Office PowerPoint</Application>
  <PresentationFormat>Widescreen</PresentationFormat>
  <Paragraphs>27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Many to Many Mapping</vt:lpstr>
      <vt:lpstr>Join table to keep track of relationships</vt:lpstr>
      <vt:lpstr>Many to Many Mapping – ER diagram</vt:lpstr>
      <vt:lpstr>JPA Annotations for Many to Many Mapping</vt:lpstr>
      <vt:lpstr>Many to Many Mapping</vt:lpstr>
      <vt:lpstr>Many to Many Unidirectional Mapping</vt:lpstr>
      <vt:lpstr>PowerPoint Presentation</vt:lpstr>
      <vt:lpstr>Many to Many Bidirectional Mapping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Many to Many Mapping</dc:title>
  <dc:creator>Nguyễn Đăng Duy</dc:creator>
  <cp:lastModifiedBy>Nguyễn Đăng Duy</cp:lastModifiedBy>
  <cp:revision>16</cp:revision>
  <dcterms:created xsi:type="dcterms:W3CDTF">2023-06-15T02:05:41Z</dcterms:created>
  <dcterms:modified xsi:type="dcterms:W3CDTF">2023-06-15T09:48:28Z</dcterms:modified>
</cp:coreProperties>
</file>

<file path=docProps/thumbnail.jpeg>
</file>